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708"/>
  </p:normalViewPr>
  <p:slideViewPr>
    <p:cSldViewPr>
      <p:cViewPr varScale="1">
        <p:scale>
          <a:sx n="88" d="100"/>
          <a:sy n="88" d="100"/>
        </p:scale>
        <p:origin x="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B6272-C722-4A0F-B8F5-DE71BCF5AE43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9644-7A34-479A-A14E-81D2EB51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3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F2C3-372C-4BF8-9D93-049318ED19B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0F07-C5F3-4938-BD25-34FB5154E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448372" cy="4938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304800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</a:t>
            </a:r>
            <a:r>
              <a:rPr lang="en-US" sz="2000" dirty="0"/>
              <a:t>fantasy title empowers as much as it </a:t>
            </a:r>
            <a:r>
              <a:rPr lang="en-US" sz="2000" dirty="0" smtClean="0"/>
              <a:t>entertains. . . This subversive </a:t>
            </a:r>
            <a:r>
              <a:rPr lang="en-US" sz="2000" dirty="0"/>
              <a:t>hero’s quest champions the concepts of gender equality and embracing differences while also delivering an engrossing, laugh-filled adventure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—</a:t>
            </a:r>
            <a:r>
              <a:rPr lang="en-US" sz="2000" dirty="0"/>
              <a:t> </a:t>
            </a:r>
            <a:r>
              <a:rPr lang="en-US" sz="2000" i="1" dirty="0" smtClean="0"/>
              <a:t>SLJ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96989"/>
            <a:ext cx="2971800" cy="3146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6165926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Tracy Barrett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8971" y="5508840"/>
            <a:ext cx="344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Marabel and the Book of Fate</a:t>
            </a:r>
            <a:endParaRPr lang="en-US" sz="2000" i="1" dirty="0"/>
          </a:p>
          <a:p>
            <a:pPr algn="ctr"/>
            <a:r>
              <a:rPr lang="en-US" sz="2000" dirty="0"/>
              <a:t>Little, Brown and </a:t>
            </a:r>
            <a:r>
              <a:rPr lang="en-US" sz="2000" dirty="0" smtClean="0"/>
              <a:t>Company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336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3429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4343400"/>
            <a:ext cx="2006600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"/>
            <a:ext cx="30226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7700" y="5969726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Tracy Barrett in freefall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782786"/>
            <a:ext cx="271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Author Tracy Barrett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684689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Freefall Summer</a:t>
            </a:r>
          </a:p>
          <a:p>
            <a:pPr algn="ctr"/>
            <a:r>
              <a:rPr lang="en-US" sz="2000" dirty="0" smtClean="0"/>
              <a:t>Charlesbridge TEEN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788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60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>Vanderbilt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TRACY BARRETT Award-winning books for young readers</dc:title>
  <dc:creator>Arts &amp; Science</dc:creator>
  <cp:lastModifiedBy>Tracy Barrett</cp:lastModifiedBy>
  <cp:revision>39</cp:revision>
  <cp:lastPrinted>2016-12-05T16:19:40Z</cp:lastPrinted>
  <dcterms:created xsi:type="dcterms:W3CDTF">2011-11-30T23:30:03Z</dcterms:created>
  <dcterms:modified xsi:type="dcterms:W3CDTF">2017-11-28T17:13:43Z</dcterms:modified>
</cp:coreProperties>
</file>